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96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64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59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46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8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63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34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85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2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85C4-C562-4A42-8611-FB421A4C4C19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828A9E0-411B-42C9-8E78-5F9A29E9AA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23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FB58D-D37C-4D0A-8F0D-34D2E782CB85}"/>
              </a:ext>
            </a:extLst>
          </p:cNvPr>
          <p:cNvSpPr txBox="1"/>
          <p:nvPr/>
        </p:nvSpPr>
        <p:spPr>
          <a:xfrm>
            <a:off x="2896261" y="2332383"/>
            <a:ext cx="4816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rgbClr val="FF0000"/>
                </a:solidFill>
              </a:rPr>
              <a:t>Muslin Products</a:t>
            </a:r>
            <a:endParaRPr lang="en-IN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0000">
        <p14:reveal/>
      </p:transition>
    </mc:Choice>
    <mc:Fallback xmlns="">
      <p:transition spd="slow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2FA42-FBB9-4390-A318-D12BFFC74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87" b="28889"/>
          <a:stretch/>
        </p:blipFill>
        <p:spPr>
          <a:xfrm>
            <a:off x="0" y="1603514"/>
            <a:ext cx="5466155" cy="3488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1F0A4-4342-40A2-AE05-EB3B7AC952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13188" r="19855" b="14463"/>
          <a:stretch/>
        </p:blipFill>
        <p:spPr>
          <a:xfrm>
            <a:off x="5466155" y="1603514"/>
            <a:ext cx="3610126" cy="34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383796-079F-427F-BEF4-000758CC08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9" t="17130" r="17073" b="19102"/>
          <a:stretch/>
        </p:blipFill>
        <p:spPr>
          <a:xfrm>
            <a:off x="72105" y="940902"/>
            <a:ext cx="4499895" cy="449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A794C-EC5B-4F45-BD74-DC63C7390D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638" b="27217"/>
          <a:stretch/>
        </p:blipFill>
        <p:spPr>
          <a:xfrm>
            <a:off x="4572000" y="2110408"/>
            <a:ext cx="4559075" cy="210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FEF3F1-3F46-4CAB-A687-286682ED8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12" t="6001" r="28899" b="2458"/>
          <a:stretch/>
        </p:blipFill>
        <p:spPr>
          <a:xfrm>
            <a:off x="0" y="0"/>
            <a:ext cx="2915478" cy="6036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22E86-4586-4633-8535-F79F64448B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13" t="14145"/>
          <a:stretch/>
        </p:blipFill>
        <p:spPr>
          <a:xfrm>
            <a:off x="2915478" y="0"/>
            <a:ext cx="6052735" cy="603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5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F46BE-874B-4A4E-801A-60112A12F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8" r="16946"/>
          <a:stretch/>
        </p:blipFill>
        <p:spPr>
          <a:xfrm>
            <a:off x="4317240" y="-1"/>
            <a:ext cx="4826759" cy="6845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70558-7E95-4175-90BF-6CF1E0D2D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01592"/>
            <a:ext cx="4317240" cy="4056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09825-EE90-4B2B-A2B6-B8AF75A416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8"/>
          <a:stretch/>
        </p:blipFill>
        <p:spPr>
          <a:xfrm>
            <a:off x="0" y="0"/>
            <a:ext cx="4317241" cy="31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471EF2-D07D-4012-9913-2C3B55566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62" y="-29817"/>
            <a:ext cx="3458817" cy="3458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88D8DA-A44B-4231-A424-88FC8BCFCE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7555" r="10504" b="10724"/>
          <a:stretch/>
        </p:blipFill>
        <p:spPr>
          <a:xfrm>
            <a:off x="468553" y="543339"/>
            <a:ext cx="4490161" cy="5314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7FEBAA-12F9-45FF-AFBF-79A90F2C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14" y="3429000"/>
            <a:ext cx="3458817" cy="34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D0257-67BC-49BE-847D-B45AAEEF3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556513" cy="655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1852C3-3C61-4CAF-B95F-BECB90C04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" t="4143" r="4733" b="4141"/>
          <a:stretch/>
        </p:blipFill>
        <p:spPr>
          <a:xfrm>
            <a:off x="4757530" y="1669774"/>
            <a:ext cx="4376424" cy="4306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BD90F-2257-4628-8A6A-85F088A9B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757529" cy="4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72EE2-6A14-4451-9597-7E41FEC9F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5" y="3428999"/>
            <a:ext cx="3557635" cy="3429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79B8C-9476-4E05-8876-BF456E870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5" y="13252"/>
            <a:ext cx="3557635" cy="3557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D57A5-2FFF-4FEB-B988-4CE2DC8A6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r="2778"/>
          <a:stretch/>
        </p:blipFill>
        <p:spPr>
          <a:xfrm>
            <a:off x="4664765" y="3429001"/>
            <a:ext cx="3366052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89E728-D17B-470B-BA23-180CF988C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-3885"/>
            <a:ext cx="3557635" cy="35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3606A0-AE96-4E5D-93A7-AE4907468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2248"/>
          <a:stretch/>
        </p:blipFill>
        <p:spPr>
          <a:xfrm>
            <a:off x="5105558" y="619538"/>
            <a:ext cx="4038442" cy="54632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5C6C8-B62C-4204-80B6-B289B513F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27" t="25044" r="11971" b="27913"/>
          <a:stretch/>
        </p:blipFill>
        <p:spPr>
          <a:xfrm>
            <a:off x="0" y="619538"/>
            <a:ext cx="5105558" cy="54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5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BDE51D-F94D-417A-8FFB-A71FBF6081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15043" r="27044" b="16319"/>
          <a:stretch/>
        </p:blipFill>
        <p:spPr>
          <a:xfrm>
            <a:off x="-1" y="66260"/>
            <a:ext cx="4580712" cy="6089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620AD0-A7C3-4FCE-B1C2-48C1D5D19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81" t="18289" r="15217" b="17942"/>
          <a:stretch/>
        </p:blipFill>
        <p:spPr>
          <a:xfrm>
            <a:off x="4565541" y="66259"/>
            <a:ext cx="4580712" cy="60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4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E7DC5E-1B3B-4006-B6F2-FADB3BE63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2255" r="14226" b="5632"/>
          <a:stretch/>
        </p:blipFill>
        <p:spPr>
          <a:xfrm>
            <a:off x="4731023" y="1117885"/>
            <a:ext cx="4214191" cy="43704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196E4A-1A5E-4C3E-8CED-DB3006EA6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5" t="28599" r="17756" b="29469"/>
          <a:stretch/>
        </p:blipFill>
        <p:spPr>
          <a:xfrm>
            <a:off x="227797" y="1117885"/>
            <a:ext cx="4503227" cy="43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0">
        <p14:reveal/>
      </p:transition>
    </mc:Choice>
    <mc:Fallback xmlns="">
      <p:transition spd="slow" advTm="10000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126</TotalTime>
  <Words>2</Words>
  <Application>Microsoft Office PowerPoint</Application>
  <PresentationFormat>On-screen Show (4:3)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34</cp:revision>
  <dcterms:created xsi:type="dcterms:W3CDTF">2022-09-03T05:40:06Z</dcterms:created>
  <dcterms:modified xsi:type="dcterms:W3CDTF">2022-09-03T11:38:58Z</dcterms:modified>
</cp:coreProperties>
</file>